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21" r:id="rId4"/>
    <p:sldMasterId id="2147484046" r:id="rId5"/>
  </p:sldMasterIdLst>
  <p:notesMasterIdLst>
    <p:notesMasterId r:id="rId7"/>
  </p:notesMasterIdLst>
  <p:handoutMasterIdLst>
    <p:handoutMasterId r:id="rId8"/>
  </p:handoutMasterIdLst>
  <p:sldIdLst>
    <p:sldId id="257" r:id="rId6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47C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EF322-A7D5-34C2-E03E-4F76DC3D0BA4}" v="1" dt="2020-06-16T09:36:56.006"/>
    <p1510:client id="{7DC46279-2DB9-6F76-D83F-9D441B17961C}" v="8" dt="2021-05-21T06:18:23.748"/>
    <p1510:client id="{D576AD47-39EA-4EC4-92BC-F7E84A623B48}" v="12" dt="2020-10-13T12:59:21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7A59B6-55BD-4B3F-85CC-8790901AF6DA}" type="datetimeFigureOut">
              <a:rPr lang="sv-SE" altLang="sv-SE"/>
              <a:pPr/>
              <a:t>2021-05-21</a:t>
            </a:fld>
            <a:endParaRPr lang="sv-SE" altLang="sv-SE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631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631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35A58F-8770-45C3-A61E-9F23C336C87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21001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l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5251" tIns="47626" rIns="95251" bIns="47626" rtlCol="0"/>
          <a:lstStyle>
            <a:lvl1pPr algn="r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fld id="{41B5887B-1084-4C0E-A8B2-66055158970D}" type="datetimeFigureOut">
              <a:rPr lang="sv-SE"/>
              <a:pPr>
                <a:defRPr/>
              </a:pPr>
              <a:t>2021-05-21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1" tIns="47626" rIns="95251" bIns="47626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5114"/>
            <a:ext cx="5438775" cy="4467705"/>
          </a:xfrm>
          <a:prstGeom prst="rect">
            <a:avLst/>
          </a:prstGeom>
        </p:spPr>
        <p:txBody>
          <a:bodyPr vert="horz" lIns="95251" tIns="47626" rIns="95251" bIns="47626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631"/>
            <a:ext cx="2946400" cy="496411"/>
          </a:xfrm>
          <a:prstGeom prst="rect">
            <a:avLst/>
          </a:prstGeom>
        </p:spPr>
        <p:txBody>
          <a:bodyPr vert="horz" lIns="95251" tIns="47626" rIns="95251" bIns="47626" rtlCol="0" anchor="b"/>
          <a:lstStyle>
            <a:lvl1pPr algn="l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631"/>
            <a:ext cx="2946400" cy="496411"/>
          </a:xfrm>
          <a:prstGeom prst="rect">
            <a:avLst/>
          </a:prstGeom>
        </p:spPr>
        <p:txBody>
          <a:bodyPr vert="horz" lIns="95251" tIns="47626" rIns="95251" bIns="47626" rtlCol="0" anchor="b"/>
          <a:lstStyle>
            <a:lvl1pPr algn="r" eaLnBrk="0" hangingPunct="0">
              <a:defRPr sz="1200"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fld id="{1FF0120D-2561-41AF-B6B9-34FB3F48A3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215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7" charset="-128"/>
        <a:cs typeface="ＭＳ Ｐゴシック" pitchFamily="12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Platshållare för bildobjekt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0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>
              <a:ea typeface="ＭＳ Ｐゴシック" pitchFamily="34" charset="-128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FC2280-3218-4C43-A08B-F33F5D555A6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99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rlstad.s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6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529630"/>
            <a:ext cx="7772400" cy="5256583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CC4D-2815-43F3-BEC8-91D6C1CE739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95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BDD2569-F670-4B38-94A4-1FD402CE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EBDD371-872F-4F31-A50F-6673D9F3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17CBEE79-A3B6-46F6-AF46-32C4449AF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D9A311AC-C6FA-410F-8A2C-5B9CD4F1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2C0A310C-BD8B-4DA4-B36C-24A6AFA0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CABE9A85-F281-45A2-9778-8E54FE2E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83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08CA057-F489-4FB2-BBEF-C54111AA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BCA553AE-CC87-4493-BF9D-40E37A121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671E86DC-B5CC-4463-9D8E-BA96291FD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F3DE284B-DD27-48EE-92C4-B8C2EF2A1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496F03FE-3B12-430D-9BF4-0C9C2E5E3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B99B4040-0B9B-417D-AD5C-33C5AD6C5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23704D69-111C-48BB-8EEB-1D15B86C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C7C1F831-0C16-406C-9EBF-31485BE2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869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EF1A96A-CC9E-4F9A-BEAB-D86F7BE4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EF8C62E0-8391-43AD-ACBE-60368E3E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838E689B-CE01-4B97-81A6-21296B49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9B7CE3B8-3412-4E93-80F4-790DB39A8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896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3940FF9D-6771-4CD1-96EE-980A7D6C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11C202BD-E09B-4AF1-9B90-7F23C1B4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D9C3E78D-F27C-403E-8D4C-94AAFD3E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208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88C646B-5A9D-4EAF-A56A-BD7CF984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FBF2E1B-06B4-416C-ABA9-9C1FA18A0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234D3C70-E0A5-4C8D-9E6D-180673CD0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D11231C-8864-4F61-AF4A-927226CE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2CF00C6C-FBDF-4F4F-B509-63F47CF6D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6B3E41E1-EE26-4D50-9451-FB1B47D1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51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F612704-39AC-4C4F-9189-ED47D8E38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981174D8-C298-4750-8633-4D3EFEB62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91FE9DB4-17FD-4B55-9FD9-6D8E8A3C5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A8235783-C5F9-4375-9657-06A27CBB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C343683E-37D2-43BC-B7AC-92BD7246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9718C1B7-46F3-4572-A314-50C7FAD0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602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071528F-9012-4E71-8BA6-CF828C986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D4C300B0-FCB4-4780-8EAA-C22AD40C8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DD1043A-2A79-47B5-AF18-ABB71B01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B0945C2C-1BD5-4A41-A0D0-9011E33D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DCDB650-15FD-434A-AF83-594EBD59B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910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D67C1E1C-C1C1-4118-BF69-6A77A640B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83D6B6E6-77C4-4C0B-B772-38ABD6033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F13A009-6D65-4D59-B404-45CA49C1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D4EAF3C6-C7E8-4C7D-AD39-C59374CBE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387938A9-AAC6-46FB-B6C2-32CDB195B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402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i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60000" y="0"/>
            <a:ext cx="3852000" cy="6858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r>
              <a:rPr lang="sv-SE"/>
              <a:t>Bild här</a:t>
            </a:r>
          </a:p>
        </p:txBody>
      </p:sp>
      <p:sp>
        <p:nvSpPr>
          <p:cNvPr id="4" name="Rektangel 7">
            <a:hlinkClick r:id="rId2"/>
          </p:cNvPr>
          <p:cNvSpPr>
            <a:spLocks noChangeArrowheads="1"/>
          </p:cNvSpPr>
          <p:nvPr/>
        </p:nvSpPr>
        <p:spPr bwMode="auto">
          <a:xfrm>
            <a:off x="7812088" y="6524628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sv-SE" alt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2" y="576002"/>
            <a:ext cx="3950069" cy="874713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572000" y="1628803"/>
            <a:ext cx="3950070" cy="41044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8ABAD-8583-4A39-A161-29217DCFC465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33066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575842"/>
            <a:ext cx="7772400" cy="1470025"/>
          </a:xfrm>
        </p:spPr>
        <p:txBody>
          <a:bodyPr/>
          <a:lstStyle>
            <a:lvl1pPr algn="ctr">
              <a:defRPr sz="3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078485"/>
            <a:ext cx="6400800" cy="190611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B5635-0B65-4017-8E33-F80E23407B7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74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628800"/>
            <a:ext cx="7774632" cy="42484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0D4FE-C738-4269-8C33-AAC2E8DC312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608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9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628800"/>
            <a:ext cx="3742184" cy="42484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716463" y="1628800"/>
            <a:ext cx="3743325" cy="42484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42027-6595-47DD-83B4-8C050EA7DF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8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9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60032" y="609600"/>
            <a:ext cx="3598168" cy="874713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60032" y="1628800"/>
            <a:ext cx="3599756" cy="42484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A60C-B3C9-4E45-8171-6AA7BDC2213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479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Red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5">
            <a:hlinkClick r:id="rId2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10731-8521-406D-9704-4DA6957F166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16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C5932A5-C407-449A-8D2B-B83340092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26DA6405-818E-4C80-8B8B-A67EE3D5D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5E595B07-B20F-470A-A3D3-378F113D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714B74D6-1F66-4BDD-8772-31818EC3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A303E5CB-2E4E-4B17-BC22-4A3F7F9D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85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3220959-9BCD-4C1A-BE1B-798F448E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A4F7294-BD2A-441E-948A-4EC36A40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C95D16B0-E312-47B6-BDB5-F152539C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2F9FD28-3604-41FF-AFB0-74351683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11F24960-58D3-4196-8605-D952F9EB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28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7D6CF8B-462F-4F40-9373-991D0630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4A223634-360C-471F-9AC2-7A93525D6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5B47264F-F55D-422B-B922-962CACE9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6682D4A-8EC3-42C1-9D89-5AA49AAE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AD593F1D-2A6E-4F1D-BAF7-7C72DE52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69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www.karlstad.se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504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398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14935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bg1"/>
                </a:solidFill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48400"/>
            <a:ext cx="3313113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80063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chemeClr val="bg1"/>
                </a:solidFill>
                <a:latin typeface="Arial" charset="0"/>
                <a:ea typeface="ＭＳ Ｐゴシック" pitchFamily="-48" charset="-128"/>
                <a:cs typeface="+mn-cs"/>
              </a:defRPr>
            </a:lvl1pPr>
          </a:lstStyle>
          <a:p>
            <a:pPr>
              <a:defRPr/>
            </a:pPr>
            <a:fld id="{A00D2862-647E-4BB3-924C-4EE8B7ACEF6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31751" name="Bildobjekt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11863"/>
            <a:ext cx="71755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>
            <a:hlinkClick r:id="rId9"/>
          </p:cNvPr>
          <p:cNvSpPr/>
          <p:nvPr userDrawn="1"/>
        </p:nvSpPr>
        <p:spPr bwMode="auto">
          <a:xfrm>
            <a:off x="7812088" y="6524625"/>
            <a:ext cx="1331912" cy="333375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v-SE">
              <a:ea typeface="ＭＳ Ｐゴシック" pitchFamily="-4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 Black" pitchFamily="34" charset="0"/>
          <a:ea typeface="+mj-ea"/>
          <a:cs typeface="ＭＳ Ｐゴシック" pitchFamily="12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 Black" pitchFamily="84" charset="0"/>
          <a:ea typeface="ＭＳ Ｐゴシック" pitchFamily="-48" charset="-128"/>
          <a:cs typeface="ＭＳ Ｐゴシック" pitchFamily="12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  <a:ea typeface="+mn-ea"/>
          <a:cs typeface="ＭＳ Ｐゴシック" pitchFamily="12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78108871-11A2-41FE-A001-FF352A9D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DFCF0F6-13B5-4D06-B212-EDB648116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6AC32BD-3BA5-48B6-B25C-8BF1D9F72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E9B31-0BF8-46FA-A996-2E6EC3617B06}" type="datetimeFigureOut">
              <a:rPr lang="sv-SE" smtClean="0"/>
              <a:t>2021-05-21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DCD0F0DF-365D-4024-B104-DD5AE682A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4432BCA-707A-4B93-A9FE-C1ECC3065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9548-FDBF-46A2-8FCC-206419AC74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0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Rubrik 1"/>
          <p:cNvSpPr txBox="1">
            <a:spLocks/>
          </p:cNvSpPr>
          <p:nvPr/>
        </p:nvSpPr>
        <p:spPr bwMode="auto">
          <a:xfrm>
            <a:off x="1439652" y="4496460"/>
            <a:ext cx="648072" cy="52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altLang="sv-SE" sz="1500">
              <a:solidFill>
                <a:srgbClr val="4472C4"/>
              </a:solidFill>
              <a:latin typeface="Arial Black" pitchFamily="34" charset="0"/>
            </a:endParaRPr>
          </a:p>
        </p:txBody>
      </p:sp>
      <p:sp>
        <p:nvSpPr>
          <p:cNvPr id="169991" name="Rubrik 1"/>
          <p:cNvSpPr txBox="1">
            <a:spLocks/>
          </p:cNvSpPr>
          <p:nvPr/>
        </p:nvSpPr>
        <p:spPr bwMode="auto">
          <a:xfrm>
            <a:off x="4410075" y="1742669"/>
            <a:ext cx="15120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sv-SE" altLang="sv-SE" sz="1500">
                <a:solidFill>
                  <a:prstClr val="white"/>
                </a:solidFill>
                <a:latin typeface="Arial Black" pitchFamily="34" charset="0"/>
              </a:rPr>
              <a:t>RUBRIK</a:t>
            </a:r>
          </a:p>
        </p:txBody>
      </p:sp>
      <p:sp>
        <p:nvSpPr>
          <p:cNvPr id="3" name="Ellips 2"/>
          <p:cNvSpPr/>
          <p:nvPr/>
        </p:nvSpPr>
        <p:spPr bwMode="auto">
          <a:xfrm>
            <a:off x="3223396" y="2762050"/>
            <a:ext cx="1944216" cy="178124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hangingPunct="0">
              <a:defRPr/>
            </a:pPr>
            <a:r>
              <a:rPr lang="sv-SE" sz="1800">
                <a:solidFill>
                  <a:prstClr val="black"/>
                </a:solidFill>
                <a:ea typeface="ＭＳ Ｐゴシック" pitchFamily="-48" charset="-128"/>
              </a:rPr>
              <a:t>    </a:t>
            </a:r>
            <a:br>
              <a:rPr lang="sv-SE" sz="1800">
                <a:solidFill>
                  <a:prstClr val="black"/>
                </a:solidFill>
                <a:ea typeface="ＭＳ Ｐゴシック" pitchFamily="-48" charset="-128"/>
              </a:rPr>
            </a:br>
            <a:r>
              <a:rPr lang="sv-SE" sz="1800">
                <a:solidFill>
                  <a:prstClr val="black"/>
                </a:solidFill>
                <a:ea typeface="ＭＳ Ｐゴシック" pitchFamily="-48" charset="-128"/>
              </a:rPr>
              <a:t> </a:t>
            </a:r>
            <a:r>
              <a:rPr lang="sv-SE" sz="2100" b="1" err="1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Årshjul</a:t>
            </a:r>
            <a:endParaRPr lang="sv-SE" sz="2100" b="1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algn="ctr" defTabSz="685800" eaLnBrk="0" hangingPunct="0">
              <a:defRPr/>
            </a:pPr>
            <a:endParaRPr lang="sv-SE" sz="2100" b="1" dirty="0">
              <a:latin typeface="Agency FB" panose="020B0503020202020204" pitchFamily="34" charset="0"/>
              <a:ea typeface="ＭＳ Ｐゴシック" pitchFamily="-48" charset="-128"/>
            </a:endParaRPr>
          </a:p>
        </p:txBody>
      </p:sp>
      <p:sp>
        <p:nvSpPr>
          <p:cNvPr id="5" name="Rektangel 4"/>
          <p:cNvSpPr/>
          <p:nvPr/>
        </p:nvSpPr>
        <p:spPr bwMode="auto">
          <a:xfrm>
            <a:off x="4454033" y="513751"/>
            <a:ext cx="1674091" cy="1781242"/>
          </a:xfrm>
          <a:prstGeom prst="rect">
            <a:avLst/>
          </a:prstGeom>
          <a:solidFill>
            <a:srgbClr val="FA7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Januari</a:t>
            </a:r>
          </a:p>
          <a:p>
            <a:pPr marL="128588" indent="-128588" defTabSz="68580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1200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6334098" y="2023657"/>
            <a:ext cx="1710188" cy="14402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Mars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r>
              <a:rPr lang="sv-SE" sz="800" dirty="0">
                <a:solidFill>
                  <a:prstClr val="black"/>
                </a:solidFill>
                <a:ea typeface="ＭＳ Ｐゴシック" pitchFamily="-48" charset="-128"/>
              </a:rPr>
              <a:t/>
            </a:r>
            <a:br>
              <a:rPr lang="sv-SE" sz="800" dirty="0">
                <a:solidFill>
                  <a:prstClr val="black"/>
                </a:solidFill>
                <a:ea typeface="ＭＳ Ｐゴシック" pitchFamily="-48" charset="-128"/>
              </a:rPr>
            </a:b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r>
              <a:rPr lang="sv-SE" sz="800" dirty="0">
                <a:solidFill>
                  <a:prstClr val="black"/>
                </a:solidFill>
                <a:latin typeface="+mn-lt"/>
                <a:ea typeface="ＭＳ Ｐゴシック" pitchFamily="-48" charset="-128"/>
              </a:rPr>
              <a:t/>
            </a:r>
            <a:br>
              <a:rPr lang="sv-SE" sz="800" dirty="0">
                <a:solidFill>
                  <a:prstClr val="black"/>
                </a:solidFill>
                <a:latin typeface="+mn-lt"/>
                <a:ea typeface="ＭＳ Ｐゴシック" pitchFamily="-48" charset="-128"/>
              </a:rPr>
            </a:b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</p:txBody>
      </p:sp>
      <p:sp>
        <p:nvSpPr>
          <p:cNvPr id="22" name="Rektangel 21"/>
          <p:cNvSpPr/>
          <p:nvPr/>
        </p:nvSpPr>
        <p:spPr bwMode="auto">
          <a:xfrm>
            <a:off x="6334098" y="3508760"/>
            <a:ext cx="1722567" cy="15146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April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753902" y="3566315"/>
            <a:ext cx="1567577" cy="14581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September</a:t>
            </a: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dirty="0">
                <a:solidFill>
                  <a:prstClr val="black"/>
                </a:solidFill>
                <a:latin typeface="+mn-lt"/>
                <a:ea typeface="ＭＳ Ｐゴシック" pitchFamily="-48" charset="-128"/>
              </a:rPr>
              <a:t/>
            </a:r>
            <a:br>
              <a:rPr lang="sv-SE" sz="800" dirty="0">
                <a:solidFill>
                  <a:prstClr val="black"/>
                </a:solidFill>
                <a:latin typeface="+mn-lt"/>
                <a:ea typeface="ＭＳ Ｐゴシック" pitchFamily="-48" charset="-128"/>
              </a:rPr>
            </a:br>
            <a:r>
              <a:rPr lang="sv-SE" sz="675" dirty="0">
                <a:solidFill>
                  <a:prstClr val="black"/>
                </a:solidFill>
                <a:latin typeface="Calibri" panose="020F0502020204030204"/>
                <a:ea typeface="ＭＳ Ｐゴシック" pitchFamily="-48" charset="-128"/>
              </a:rPr>
              <a:t/>
            </a:r>
            <a:br>
              <a:rPr lang="sv-SE" sz="675" dirty="0">
                <a:solidFill>
                  <a:prstClr val="black"/>
                </a:solidFill>
                <a:latin typeface="Calibri" panose="020F0502020204030204"/>
                <a:ea typeface="ＭＳ Ｐゴシック" pitchFamily="-48" charset="-128"/>
              </a:rPr>
            </a:b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1200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750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740646" y="2023657"/>
            <a:ext cx="1580833" cy="148510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Oktober</a:t>
            </a: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588" indent="-128588" defTabSz="68580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sp>
        <p:nvSpPr>
          <p:cNvPr id="25" name="Rektangel 24"/>
          <p:cNvSpPr/>
          <p:nvPr/>
        </p:nvSpPr>
        <p:spPr bwMode="auto">
          <a:xfrm>
            <a:off x="741216" y="512662"/>
            <a:ext cx="1593189" cy="139598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November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  <a:p>
            <a:pPr marL="128270" indent="-128270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  <a:cs typeface="Calibri" panose="020F0502020204030204"/>
            </a:endParaRPr>
          </a:p>
          <a:p>
            <a:pPr marL="128270" indent="-128270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  <a:cs typeface="Calibri" panose="020F0502020204030204"/>
            </a:endParaRPr>
          </a:p>
          <a:p>
            <a:pPr marL="128270" indent="-128270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  <a:cs typeface="Calibri" panose="020F0502020204030204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sp>
        <p:nvSpPr>
          <p:cNvPr id="26" name="Rektangel 25"/>
          <p:cNvSpPr/>
          <p:nvPr/>
        </p:nvSpPr>
        <p:spPr bwMode="auto">
          <a:xfrm>
            <a:off x="2509989" y="503051"/>
            <a:ext cx="1725973" cy="1738795"/>
          </a:xfrm>
          <a:prstGeom prst="rect">
            <a:avLst/>
          </a:prstGeom>
          <a:solidFill>
            <a:srgbClr val="FA7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December</a:t>
            </a:r>
          </a:p>
          <a:p>
            <a:pPr defTabSz="685800" eaLnBrk="0" hangingPunct="0"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  <a:cs typeface="Calibri"/>
            </a:endParaRPr>
          </a:p>
          <a:p>
            <a:pPr defTabSz="68580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defTabSz="685800"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270" indent="-128270" defTabSz="685800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Calibri"/>
              <a:ea typeface="ＭＳ Ｐゴシック" pitchFamily="-48" charset="-128"/>
              <a:cs typeface="Calibri"/>
            </a:endParaRPr>
          </a:p>
          <a:p>
            <a:pPr defTabSz="685800" eaLnBrk="0" hangingPunct="0">
              <a:defRPr/>
            </a:pPr>
            <a:endParaRPr lang="sv-SE" sz="750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  <a:cs typeface="Calibri Light"/>
            </a:endParaRPr>
          </a:p>
        </p:txBody>
      </p:sp>
      <p:sp>
        <p:nvSpPr>
          <p:cNvPr id="27" name="Rektangel 26"/>
          <p:cNvSpPr/>
          <p:nvPr/>
        </p:nvSpPr>
        <p:spPr bwMode="auto">
          <a:xfrm>
            <a:off x="6183902" y="5148126"/>
            <a:ext cx="1458161" cy="130521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Maj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sp>
        <p:nvSpPr>
          <p:cNvPr id="28" name="Rektangel 27"/>
          <p:cNvSpPr/>
          <p:nvPr/>
        </p:nvSpPr>
        <p:spPr bwMode="auto">
          <a:xfrm>
            <a:off x="4580047" y="5139093"/>
            <a:ext cx="1255057" cy="1099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Juni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3027962" y="5139093"/>
            <a:ext cx="1208000" cy="1099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Juli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750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</p:txBody>
      </p:sp>
      <p:sp>
        <p:nvSpPr>
          <p:cNvPr id="30" name="Rektangel 29"/>
          <p:cNvSpPr/>
          <p:nvPr/>
        </p:nvSpPr>
        <p:spPr bwMode="auto">
          <a:xfrm>
            <a:off x="1312688" y="5139093"/>
            <a:ext cx="1370998" cy="119959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Augusti</a:t>
            </a:r>
            <a:endParaRPr lang="sv-SE" sz="675" dirty="0">
              <a:solidFill>
                <a:prstClr val="black"/>
              </a:solidFill>
              <a:latin typeface="Agency FB" panose="020B0503020202020204" pitchFamily="34" charset="0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marL="128588" indent="-128588" defTabSz="685800" eaLnBrk="0" hangingPunct="0">
              <a:buFont typeface="Arial" panose="020B0604020202020204" pitchFamily="34" charset="0"/>
              <a:buChar char="•"/>
              <a:defRPr/>
            </a:pPr>
            <a:endParaRPr lang="sv-SE" sz="800" dirty="0">
              <a:solidFill>
                <a:prstClr val="black"/>
              </a:solidFill>
              <a:latin typeface="+mn-lt"/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" panose="020F0502020204030204"/>
              <a:ea typeface="ＭＳ Ｐゴシック" pitchFamily="-48" charset="-128"/>
            </a:endParaRPr>
          </a:p>
        </p:txBody>
      </p:sp>
      <p:sp>
        <p:nvSpPr>
          <p:cNvPr id="31" name="Rektangel 30"/>
          <p:cNvSpPr/>
          <p:nvPr/>
        </p:nvSpPr>
        <p:spPr bwMode="auto">
          <a:xfrm>
            <a:off x="6334098" y="512661"/>
            <a:ext cx="1710188" cy="1440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>
              <a:defRPr/>
            </a:pPr>
            <a:r>
              <a:rPr lang="sv-SE" sz="1200" dirty="0">
                <a:solidFill>
                  <a:prstClr val="black"/>
                </a:solidFill>
                <a:latin typeface="Agency FB" panose="020B0503020202020204" pitchFamily="34" charset="0"/>
                <a:ea typeface="ＭＳ Ｐゴシック" pitchFamily="-48" charset="-128"/>
              </a:rPr>
              <a:t>Februari</a:t>
            </a:r>
          </a:p>
          <a:p>
            <a:pPr defTabSz="6858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800" dirty="0">
                <a:solidFill>
                  <a:prstClr val="black"/>
                </a:solidFill>
                <a:ea typeface="ＭＳ Ｐゴシック" pitchFamily="-48" charset="-128"/>
              </a:rPr>
              <a:t/>
            </a:r>
            <a:br>
              <a:rPr lang="sv-SE" sz="800" dirty="0">
                <a:solidFill>
                  <a:prstClr val="black"/>
                </a:solidFill>
                <a:ea typeface="ＭＳ Ｐゴシック" pitchFamily="-48" charset="-128"/>
              </a:rPr>
            </a:br>
            <a:endParaRPr lang="sv-SE" sz="800" dirty="0">
              <a:solidFill>
                <a:prstClr val="black"/>
              </a:solidFill>
              <a:ea typeface="ＭＳ Ｐゴシック" pitchFamily="-48" charset="-128"/>
            </a:endParaRPr>
          </a:p>
          <a:p>
            <a:pPr defTabSz="685800" eaLnBrk="0" hangingPunct="0">
              <a:defRPr/>
            </a:pPr>
            <a:endParaRPr lang="sv-SE" sz="675" dirty="0">
              <a:solidFill>
                <a:prstClr val="black"/>
              </a:solidFill>
              <a:latin typeface="Calibri Light" panose="020F0302020204030204"/>
              <a:ea typeface="ＭＳ Ｐゴシック" pitchFamily="-48" charset="-128"/>
            </a:endParaRPr>
          </a:p>
        </p:txBody>
      </p:sp>
      <p:cxnSp>
        <p:nvCxnSpPr>
          <p:cNvPr id="11" name="Rak pil 10"/>
          <p:cNvCxnSpPr/>
          <p:nvPr/>
        </p:nvCxnSpPr>
        <p:spPr bwMode="auto">
          <a:xfrm flipV="1">
            <a:off x="3340630" y="2777820"/>
            <a:ext cx="252362" cy="2384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Rak pil 32"/>
          <p:cNvCxnSpPr/>
          <p:nvPr/>
        </p:nvCxnSpPr>
        <p:spPr bwMode="auto">
          <a:xfrm>
            <a:off x="4025798" y="2624011"/>
            <a:ext cx="3819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Rak pil 34"/>
          <p:cNvCxnSpPr/>
          <p:nvPr/>
        </p:nvCxnSpPr>
        <p:spPr bwMode="auto">
          <a:xfrm flipH="1">
            <a:off x="4970432" y="4134594"/>
            <a:ext cx="202559" cy="2100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Rak pil 36"/>
          <p:cNvCxnSpPr/>
          <p:nvPr/>
        </p:nvCxnSpPr>
        <p:spPr bwMode="auto">
          <a:xfrm flipH="1" flipV="1">
            <a:off x="3255396" y="4163531"/>
            <a:ext cx="253796" cy="2636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Rak pil 37"/>
          <p:cNvCxnSpPr/>
          <p:nvPr/>
        </p:nvCxnSpPr>
        <p:spPr bwMode="auto">
          <a:xfrm flipH="1">
            <a:off x="5258609" y="3432365"/>
            <a:ext cx="28936" cy="3322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Rak pil 40"/>
          <p:cNvCxnSpPr/>
          <p:nvPr/>
        </p:nvCxnSpPr>
        <p:spPr bwMode="auto">
          <a:xfrm>
            <a:off x="4796812" y="2806043"/>
            <a:ext cx="270077" cy="2162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Rak pil 48"/>
          <p:cNvCxnSpPr/>
          <p:nvPr/>
        </p:nvCxnSpPr>
        <p:spPr bwMode="auto">
          <a:xfrm flipH="1" flipV="1">
            <a:off x="3979070" y="4659818"/>
            <a:ext cx="445560" cy="21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Rak pil 55"/>
          <p:cNvCxnSpPr/>
          <p:nvPr/>
        </p:nvCxnSpPr>
        <p:spPr bwMode="auto">
          <a:xfrm flipH="1" flipV="1">
            <a:off x="3116054" y="3382229"/>
            <a:ext cx="31664" cy="3843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296162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ed">
  <a:themeElements>
    <a:clrScheme name="Karlstads Kommun">
      <a:dk1>
        <a:srgbClr val="000000"/>
      </a:dk1>
      <a:lt1>
        <a:srgbClr val="FFFFFF"/>
      </a:lt1>
      <a:dk2>
        <a:srgbClr val="000000"/>
      </a:dk2>
      <a:lt2>
        <a:srgbClr val="FFEC00"/>
      </a:lt2>
      <a:accent1>
        <a:srgbClr val="F8DC00"/>
      </a:accent1>
      <a:accent2>
        <a:srgbClr val="EAB90C"/>
      </a:accent2>
      <a:accent3>
        <a:srgbClr val="D57E1C"/>
      </a:accent3>
      <a:accent4>
        <a:srgbClr val="CA5215"/>
      </a:accent4>
      <a:accent5>
        <a:srgbClr val="B50422"/>
      </a:accent5>
      <a:accent6>
        <a:srgbClr val="8D2227"/>
      </a:accent6>
      <a:hlink>
        <a:srgbClr val="0070C0"/>
      </a:hlink>
      <a:folHlink>
        <a:srgbClr val="7F7F7F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afa98b-5745-4afd-a16e-bda78e18165f">
      <Value>5</Value>
      <Value>4</Value>
      <Value>3</Value>
      <Value>2</Value>
      <Value>1</Value>
    </TaxCatchAll>
    <kdHandlaggare xmlns="b7afa98b-5745-4afd-a16e-bda78e18165f">
      <UserInfo>
        <DisplayName/>
        <AccountId xsi:nil="true"/>
        <AccountType/>
      </UserInfo>
    </kdHandlaggare>
    <i72cd72ec4c14244a2a3470d6f3e9a7c xmlns="b7afa98b-5745-4afd-a16e-bda78e1816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Ej process</TermName>
          <TermId xmlns="http://schemas.microsoft.com/office/infopath/2007/PartnerControls">a86c2502-7b97-41b0-90df-5b8d5f2ce7ca</TermId>
        </TermInfo>
      </Terms>
    </i72cd72ec4c14244a2a3470d6f3e9a7c>
    <o1f3a5551bf745ab99b2b0cda3ee02cf xmlns="b7afa98b-5745-4afd-a16e-bda78e1816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Dokument</TermName>
          <TermId xmlns="http://schemas.microsoft.com/office/infopath/2007/PartnerControls">5c09fdb5-f032-4876-8da2-f1ca59c040a3</TermId>
        </TermInfo>
      </Terms>
    </o1f3a5551bf745ab99b2b0cda3ee02cf>
    <kdDiarienummer xmlns="b7afa98b-5745-4afd-a16e-bda78e18165f" xsi:nil="true"/>
    <af9fe63a9c7c4bf09c60eaa4de7b5bcf xmlns="b7afa98b-5745-4afd-a16e-bda78e1816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1 - Normala krav</TermName>
          <TermId xmlns="http://schemas.microsoft.com/office/infopath/2007/PartnerControls">55a84703-1395-486b-81e1-0091c67d8a0e</TermId>
        </TermInfo>
      </Terms>
    </af9fe63a9c7c4bf09c60eaa4de7b5bcf>
    <d0eac89a2fb94daab383466ffa505889 xmlns="b7afa98b-5745-4afd-a16e-bda78e1816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VOF Anhörigstöd o demensteam</TermName>
          <TermId xmlns="http://schemas.microsoft.com/office/infopath/2007/PartnerControls">442ff437-363a-42ea-9d04-ca3a15ed4c40</TermId>
        </TermInfo>
      </Terms>
    </d0eac89a2fb94daab383466ffa505889>
    <kdDSF xmlns="b7afa98b-5745-4afd-a16e-bda78e18165f">true</kdDSF>
    <mc7df0365ace4028b33c75187479c270 xmlns="b7afa98b-5745-4afd-a16e-bda78e1816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Aktuellt</TermName>
          <TermId xmlns="http://schemas.microsoft.com/office/infopath/2007/PartnerControls">4ffc7aaa-9fec-4498-ba31-fca1cefbade4</TermId>
        </TermInfo>
      </Terms>
    </mc7df0365ace4028b33c75187479c27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ell Word" ma:contentTypeID="0x010100B2F005B75ACF443E8E6B2D48A2046F290100A8305F09F6EA0C47B58F0050ED9FDC64" ma:contentTypeVersion="13" ma:contentTypeDescription="Innehållstyp beskriver vilken typ av dokument du vill spara, exempelvis ett generellt Word-dokument eller ett mötesdokument." ma:contentTypeScope="" ma:versionID="05107d5ca28d82237ea54528b48a62b9">
  <xsd:schema xmlns:xsd="http://www.w3.org/2001/XMLSchema" xmlns:xs="http://www.w3.org/2001/XMLSchema" xmlns:p="http://schemas.microsoft.com/office/2006/metadata/properties" xmlns:ns2="b7afa98b-5745-4afd-a16e-bda78e18165f" xmlns:ns3="944ad163-9ecd-44d5-b988-818594574dfa" targetNamespace="http://schemas.microsoft.com/office/2006/metadata/properties" ma:root="true" ma:fieldsID="72ada2f5d67ea5eb286fb55084e9f6ae" ns2:_="" ns3:_="">
    <xsd:import namespace="b7afa98b-5745-4afd-a16e-bda78e18165f"/>
    <xsd:import namespace="944ad163-9ecd-44d5-b988-818594574dfa"/>
    <xsd:element name="properties">
      <xsd:complexType>
        <xsd:sequence>
          <xsd:element name="documentManagement">
            <xsd:complexType>
              <xsd:all>
                <xsd:element ref="ns2:d0eac89a2fb94daab383466ffa505889" minOccurs="0"/>
                <xsd:element ref="ns2:TaxCatchAll" minOccurs="0"/>
                <xsd:element ref="ns2:TaxCatchAllLabel" minOccurs="0"/>
                <xsd:element ref="ns2:af9fe63a9c7c4bf09c60eaa4de7b5bcf" minOccurs="0"/>
                <xsd:element ref="ns2:i72cd72ec4c14244a2a3470d6f3e9a7c" minOccurs="0"/>
                <xsd:element ref="ns2:o1f3a5551bf745ab99b2b0cda3ee02cf" minOccurs="0"/>
                <xsd:element ref="ns2:kdDSF"/>
                <xsd:element ref="ns2:mc7df0365ace4028b33c75187479c270" minOccurs="0"/>
                <xsd:element ref="ns2:kdHandlaggare" minOccurs="0"/>
                <xsd:element ref="ns2:kdDiarienumme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afa98b-5745-4afd-a16e-bda78e18165f" elementFormDefault="qualified">
    <xsd:import namespace="http://schemas.microsoft.com/office/2006/documentManagement/types"/>
    <xsd:import namespace="http://schemas.microsoft.com/office/infopath/2007/PartnerControls"/>
    <xsd:element name="d0eac89a2fb94daab383466ffa505889" ma:index="8" ma:taxonomy="true" ma:internalName="d0eac89a2fb94daab383466ffa505889" ma:taxonomyFieldName="kdUtfardandeOrganisation" ma:displayName="Utfärdande organisation" ma:default="2;#VOF Anhörigstöd o demensteam|442ff437-363a-42ea-9d04-ca3a15ed4c40" ma:fieldId="{d0eac89a-2fb9-4daa-b383-466ffa505889}" ma:sspId="db98eb23-427e-45b1-9e22-aadb4296fdee" ma:termSetId="0e3c0439-1a6d-4f0e-9e03-76aef50d38b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6f3ca3e-7637-4fbd-a1d3-902263d1da14}" ma:internalName="TaxCatchAll" ma:showField="CatchAllData" ma:web="b7afa98b-5745-4afd-a16e-bda78e1816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6f3ca3e-7637-4fbd-a1d3-902263d1da14}" ma:internalName="TaxCatchAllLabel" ma:readOnly="true" ma:showField="CatchAllDataLabel" ma:web="b7afa98b-5745-4afd-a16e-bda78e1816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f9fe63a9c7c4bf09c60eaa4de7b5bcf" ma:index="12" ma:taxonomy="true" ma:internalName="af9fe63a9c7c4bf09c60eaa4de7b5bcf" ma:taxonomyFieldName="kdKonfidentialitetsklass" ma:displayName="Konfidentialitetsklass" ma:default="3;#1 - Normala krav|55a84703-1395-486b-81e1-0091c67d8a0e" ma:fieldId="{af9fe63a-9c7c-4bf0-9c60-eaa4de7b5bcf}" ma:sspId="db98eb23-427e-45b1-9e22-aadb4296fdee" ma:termSetId="5376501d-5372-4a79-bf80-8d8035b553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72cd72ec4c14244a2a3470d6f3e9a7c" ma:index="14" ma:taxonomy="true" ma:internalName="i72cd72ec4c14244a2a3470d6f3e9a7c" ma:taxonomyFieldName="kdProcess" ma:displayName="Process" ma:default="5;#Ej process|a86c2502-7b97-41b0-90df-5b8d5f2ce7ca" ma:fieldId="{272cd72e-c4c1-4244-a2a3-470d6f3e9a7c}" ma:sspId="db98eb23-427e-45b1-9e22-aadb4296fdee" ma:termSetId="d47fdd05-c4f1-4a68-be7f-2790ab51cd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1f3a5551bf745ab99b2b0cda3ee02cf" ma:index="16" ma:taxonomy="true" ma:internalName="o1f3a5551bf745ab99b2b0cda3ee02cf" ma:taxonomyFieldName="kdHandlingstyp" ma:displayName="Handlingstyp" ma:default="1;#Dokument|5c09fdb5-f032-4876-8da2-f1ca59c040a3" ma:fieldId="{81f3a555-1bf7-45ab-99b2-b0cda3ee02cf}" ma:sspId="db98eb23-427e-45b1-9e22-aadb4296fdee" ma:termSetId="46d4eacf-01f8-4e10-bb75-67d8c9d2784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dDSF" ma:index="18" ma:displayName="DSF" ma:default="1" ma:description="Finns det personrelaterad data i dokumentet som faller inom DataSkyddsFörordningens (DSF) regler enligt GDPR (Global Data Protection Regulation)" ma:internalName="kdDSF">
      <xsd:simpleType>
        <xsd:restriction base="dms:Boolean"/>
      </xsd:simpleType>
    </xsd:element>
    <xsd:element name="mc7df0365ace4028b33c75187479c270" ma:index="19" ma:taxonomy="true" ma:internalName="mc7df0365ace4028b33c75187479c270" ma:taxonomyFieldName="kdGallring" ma:displayName="Gallring" ma:default="4;#Aktuellt|4ffc7aaa-9fec-4498-ba31-fca1cefbade4" ma:fieldId="{6c7df036-5ace-4028-b33c-75187479c270}" ma:sspId="db98eb23-427e-45b1-9e22-aadb4296fdee" ma:termSetId="bc661943-1cba-48f8-9086-0f73c5219c0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dHandlaggare" ma:index="21" nillable="true" ma:displayName="Handläggare" ma:description="Ange ansvarig handläggare av dokumentet eller ärendet" ma:internalName="kdHandlaggar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dDiarienummer" ma:index="22" nillable="true" ma:displayName="Diarienummer" ma:description="Dokumentets diarienummer om det är diariefört" ma:internalName="kdDiarienummer">
      <xsd:simpleType>
        <xsd:restriction base="dms:Text"/>
      </xsd:simpleType>
    </xsd:element>
    <xsd:element name="SharedWithUsers" ma:index="3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ad163-9ecd-44d5-b988-818594574d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MediaServiceAutoTags" ma:internalName="MediaServiceAutoTags" ma:readOnly="true">
      <xsd:simpleType>
        <xsd:restriction base="dms:Text"/>
      </xsd:simpleType>
    </xsd:element>
    <xsd:element name="MediaServiceOCR" ma:index="2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D437AF-EF6D-4340-B7C4-4FDAE3BD694F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b7afa98b-5745-4afd-a16e-bda78e18165f"/>
    <ds:schemaRef ds:uri="http://schemas.microsoft.com/office/2006/documentManagement/types"/>
    <ds:schemaRef ds:uri="944ad163-9ecd-44d5-b988-818594574df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9E5E72-13C4-4268-864D-E63ECFAE34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4E047F-6DB2-4CA7-8887-C450805227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afa98b-5745-4afd-a16e-bda78e18165f"/>
    <ds:schemaRef ds:uri="944ad163-9ecd-44d5-b988-818594574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Bildspel på skärmen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ＭＳ Ｐゴシック</vt:lpstr>
      <vt:lpstr>Agency FB</vt:lpstr>
      <vt:lpstr>Arial</vt:lpstr>
      <vt:lpstr>Arial Black</vt:lpstr>
      <vt:lpstr>Calibri</vt:lpstr>
      <vt:lpstr>Calibri Light</vt:lpstr>
      <vt:lpstr>Red</vt:lpstr>
      <vt:lpstr>Office-tema</vt:lpstr>
      <vt:lpstr>PowerPoint-presentation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Karlstads Kommun</dc:title>
  <dc:creator>Partners Reklambyrå</dc:creator>
  <cp:lastModifiedBy>Mona Pihl</cp:lastModifiedBy>
  <cp:revision>12</cp:revision>
  <cp:lastPrinted>2018-05-18T07:12:49Z</cp:lastPrinted>
  <dcterms:created xsi:type="dcterms:W3CDTF">2012-04-19T07:32:57Z</dcterms:created>
  <dcterms:modified xsi:type="dcterms:W3CDTF">2021-05-21T11:05:21Z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0x010100B2F005B75ACF443E8E6B2D48A2046F290100A8305F09F6EA0C47B58F0050ED9FDC64</vt:lpwstr>
  </property>
  <property fmtid="{D5CDD505-2E9C-101B-9397-08002B2CF9AE}" pid="3" name="kdHandlingstyp">
    <vt:lpwstr>1;#Dokument|5c09fdb5-f032-4876-8da2-f1ca59c040a3</vt:lpwstr>
  </property>
  <property fmtid="{D5CDD505-2E9C-101B-9397-08002B2CF9AE}" pid="4" name="kdKonfidentialitetsklass">
    <vt:lpwstr>3;#1 - Normala krav|55a84703-1395-486b-81e1-0091c67d8a0e</vt:lpwstr>
  </property>
  <property fmtid="{D5CDD505-2E9C-101B-9397-08002B2CF9AE}" pid="5" name="kdProcess">
    <vt:lpwstr>5;#Ej process|a86c2502-7b97-41b0-90df-5b8d5f2ce7ca</vt:lpwstr>
  </property>
  <property fmtid="{D5CDD505-2E9C-101B-9397-08002B2CF9AE}" pid="6" name="kdGallring">
    <vt:lpwstr>4;#Aktuellt|4ffc7aaa-9fec-4498-ba31-fca1cefbade4</vt:lpwstr>
  </property>
  <property fmtid="{D5CDD505-2E9C-101B-9397-08002B2CF9AE}" pid="7" name="kdUtfardandeOrganisation">
    <vt:lpwstr>2;#VOF Anhörigstöd o demensteam|442ff437-363a-42ea-9d04-ca3a15ed4c40</vt:lpwstr>
  </property>
</Properties>
</file>